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tal Vissouarn" initials="C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143000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2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"/>
          <a:stretch/>
        </p:blipFill>
        <p:spPr>
          <a:xfrm>
            <a:off x="0" y="13534"/>
            <a:ext cx="9144000" cy="68444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38058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EE584A30-4E89-4AD1-8F66-C2580F7EDDBC}" type="datetimeFigureOut">
              <a:rPr lang="fr-FR" smtClean="0"/>
              <a:t>23/03/2023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B075D2FE-15EA-4B05-925D-2C27006C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6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4A30-4E89-4AD1-8F66-C2580F7EDDB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D2FE-15EA-4B05-925D-2C27006C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12870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« CHIRC »</a:t>
            </a:r>
            <a:br>
              <a:rPr lang="fr-FR" dirty="0" smtClean="0"/>
            </a:br>
            <a:r>
              <a:rPr lang="fr-FR" sz="3100" b="0" dirty="0" smtClean="0"/>
              <a:t>Centre Hospitalier Intercommunal de Redon-Carentoir</a:t>
            </a:r>
            <a:endParaRPr lang="fr-FR" sz="3100" b="0" dirty="0"/>
          </a:p>
        </p:txBody>
      </p:sp>
    </p:spTree>
    <p:extLst>
      <p:ext uri="{BB962C8B-B14F-4D97-AF65-F5344CB8AC3E}">
        <p14:creationId xmlns:p14="http://schemas.microsoft.com/office/powerpoint/2010/main" val="38091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504055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rgbClr val="EB690B"/>
                </a:solidFill>
              </a:rPr>
              <a:t>Le fruit d’une fusion</a:t>
            </a:r>
            <a:endParaRPr lang="fr-FR" b="1" dirty="0">
              <a:solidFill>
                <a:srgbClr val="EB690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2166169"/>
          </a:xfrm>
          <a:ln>
            <a:noFill/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fr-FR" sz="2800" dirty="0"/>
              <a:t>Le CHIRC est un </a:t>
            </a:r>
            <a:r>
              <a:rPr lang="fr-FR" sz="2800" b="1" dirty="0">
                <a:ln>
                  <a:solidFill>
                    <a:schemeClr val="tx1"/>
                  </a:solidFill>
                </a:ln>
              </a:rPr>
              <a:t>établissement public de santé intercommunal </a:t>
            </a:r>
            <a:r>
              <a:rPr lang="fr-FR" sz="2800" dirty="0"/>
              <a:t>issu de la fusion des hôpitaux de Redon et de Carentoir au 1</a:t>
            </a:r>
            <a:r>
              <a:rPr lang="fr-FR" sz="2800" baseline="30000" dirty="0"/>
              <a:t>er</a:t>
            </a:r>
            <a:r>
              <a:rPr lang="fr-FR" sz="2800" dirty="0"/>
              <a:t> janvier 2017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5" y="3146897"/>
            <a:ext cx="3708400" cy="2472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4752032" y="3146897"/>
            <a:ext cx="3708400" cy="2472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705" y="5669964"/>
            <a:ext cx="3708400" cy="423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tabLst>
                <a:tab pos="8615363" algn="l"/>
              </a:tabLst>
              <a:defRPr/>
            </a:pPr>
            <a:r>
              <a:rPr lang="fr-F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de Redon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2032" y="5669964"/>
            <a:ext cx="3708400" cy="423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tabLst>
                <a:tab pos="8615363" algn="l"/>
              </a:tabLst>
              <a:defRPr/>
            </a:pPr>
            <a:r>
              <a:rPr lang="fr-F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de Carentoir</a:t>
            </a:r>
          </a:p>
        </p:txBody>
      </p:sp>
    </p:spTree>
    <p:extLst>
      <p:ext uri="{BB962C8B-B14F-4D97-AF65-F5344CB8AC3E}">
        <p14:creationId xmlns:p14="http://schemas.microsoft.com/office/powerpoint/2010/main" val="372792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504055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rgbClr val="EB690B"/>
                </a:solidFill>
              </a:rPr>
              <a:t>Au cœur du territoire</a:t>
            </a:r>
            <a:endParaRPr lang="fr-FR" b="1" dirty="0">
              <a:solidFill>
                <a:srgbClr val="EB690B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2"/>
          <a:stretch/>
        </p:blipFill>
        <p:spPr>
          <a:xfrm>
            <a:off x="3780928" y="1265187"/>
            <a:ext cx="5363072" cy="504413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  <a:ln>
            <a:noFill/>
          </a:ln>
        </p:spPr>
        <p:txBody>
          <a:bodyPr anchor="ctr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600" dirty="0"/>
              <a:t>Situé au </a:t>
            </a:r>
            <a:r>
              <a:rPr lang="fr-FR" sz="2600" dirty="0" smtClean="0"/>
              <a:t>carrefour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de </a:t>
            </a:r>
            <a:r>
              <a:rPr lang="fr-FR" sz="2600" b="1" dirty="0" smtClean="0">
                <a:ln>
                  <a:solidFill>
                    <a:schemeClr val="tx1"/>
                  </a:solidFill>
                </a:ln>
              </a:rPr>
              <a:t>trois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dirty="0" smtClean="0">
                <a:ln>
                  <a:solidFill>
                    <a:schemeClr val="tx1"/>
                  </a:solidFill>
                </a:ln>
              </a:rPr>
              <a:t>départements </a:t>
            </a:r>
            <a:r>
              <a:rPr lang="fr-FR" sz="2600" dirty="0" smtClean="0"/>
              <a:t>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de </a:t>
            </a:r>
            <a:r>
              <a:rPr lang="fr-FR" sz="2600" b="1" dirty="0" smtClean="0">
                <a:ln>
                  <a:solidFill>
                    <a:schemeClr val="tx1"/>
                  </a:solidFill>
                </a:ln>
              </a:rPr>
              <a:t>deux régions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administratives,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le </a:t>
            </a:r>
            <a:r>
              <a:rPr lang="fr-FR" sz="2600" dirty="0"/>
              <a:t>CHIRC </a:t>
            </a:r>
            <a:r>
              <a:rPr lang="fr-FR" sz="2600" dirty="0" smtClean="0"/>
              <a:t>occupe une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/>
              <a:t>p</a:t>
            </a:r>
            <a:r>
              <a:rPr lang="fr-FR" sz="2600" dirty="0" smtClean="0"/>
              <a:t>lace importante </a:t>
            </a:r>
            <a:r>
              <a:rPr lang="fr-FR" sz="2600" dirty="0"/>
              <a:t>dans </a:t>
            </a:r>
            <a:r>
              <a:rPr lang="fr-FR" sz="2600" dirty="0" smtClean="0"/>
              <a:t>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/>
              <a:t>d</a:t>
            </a:r>
            <a:r>
              <a:rPr lang="fr-FR" sz="2600" dirty="0" smtClean="0"/>
              <a:t>ispositif sanitaire </a:t>
            </a:r>
            <a:r>
              <a:rPr lang="fr-FR" sz="2600" dirty="0"/>
              <a:t>du Pays de </a:t>
            </a:r>
            <a:r>
              <a:rPr lang="fr-FR" sz="2600" dirty="0" smtClean="0"/>
              <a:t>Redon.</a:t>
            </a:r>
          </a:p>
          <a:p>
            <a:pPr marL="0" indent="0">
              <a:spcBef>
                <a:spcPts val="0"/>
              </a:spcBef>
              <a:buNone/>
            </a:pPr>
            <a:endParaRPr lang="fr-F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Il </a:t>
            </a:r>
            <a:r>
              <a:rPr lang="fr-FR" sz="2600" dirty="0"/>
              <a:t>assure la couverture </a:t>
            </a:r>
            <a:r>
              <a:rPr lang="fr-FR" sz="2600" dirty="0" smtClean="0"/>
              <a:t>médicale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de </a:t>
            </a:r>
            <a:r>
              <a:rPr lang="fr-FR" sz="2600" b="1" dirty="0" smtClean="0">
                <a:ln>
                  <a:solidFill>
                    <a:schemeClr val="tx1"/>
                  </a:solidFill>
                </a:ln>
              </a:rPr>
              <a:t>100 </a:t>
            </a:r>
            <a:r>
              <a:rPr lang="fr-FR" sz="2600" b="1" dirty="0">
                <a:ln>
                  <a:solidFill>
                    <a:schemeClr val="tx1"/>
                  </a:solidFill>
                </a:ln>
              </a:rPr>
              <a:t>000 habitants</a:t>
            </a:r>
            <a:r>
              <a:rPr lang="fr-FR" sz="2600" dirty="0" smtClean="0"/>
              <a:t>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56146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3"/>
            <a:ext cx="6203032" cy="504056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rgbClr val="EB690B"/>
                </a:solidFill>
              </a:rPr>
              <a:t>Coopération territoriale</a:t>
            </a:r>
            <a:endParaRPr lang="fr-FR" b="1" dirty="0">
              <a:solidFill>
                <a:srgbClr val="EB690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672408"/>
          </a:xfrm>
          <a:ln>
            <a:noFill/>
          </a:ln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fr-FR" sz="2800" dirty="0"/>
              <a:t>Le projet médical du CHIRC est porté par une </a:t>
            </a:r>
            <a:r>
              <a:rPr lang="fr-FR" sz="2800" b="1" dirty="0">
                <a:ln>
                  <a:solidFill>
                    <a:schemeClr val="tx1"/>
                  </a:solidFill>
                </a:ln>
              </a:rPr>
              <a:t>équipe à taille 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</a:rPr>
              <a:t>humaine</a:t>
            </a:r>
            <a:r>
              <a:rPr lang="fr-FR" sz="2800" dirty="0" smtClean="0"/>
              <a:t>, en </a:t>
            </a:r>
            <a:r>
              <a:rPr lang="fr-FR" sz="2800" b="1" dirty="0">
                <a:ln>
                  <a:solidFill>
                    <a:schemeClr val="tx1"/>
                  </a:solidFill>
                </a:ln>
              </a:rPr>
              <a:t>coopération avec le CHU de Rennes</a:t>
            </a:r>
            <a:r>
              <a:rPr lang="fr-FR" sz="2800" dirty="0"/>
              <a:t> dans le cadre du </a:t>
            </a:r>
            <a:r>
              <a:rPr lang="fr-FR" sz="2800" b="1" dirty="0">
                <a:ln>
                  <a:solidFill>
                    <a:schemeClr val="tx1"/>
                  </a:solidFill>
                </a:ln>
              </a:rPr>
              <a:t>Groupement Hospitalier de Territoire Haute </a:t>
            </a:r>
            <a:r>
              <a:rPr lang="fr-FR" sz="2800" b="1" dirty="0" smtClean="0">
                <a:ln>
                  <a:solidFill>
                    <a:schemeClr val="tx1"/>
                  </a:solidFill>
                </a:ln>
              </a:rPr>
              <a:t>Bretagne</a:t>
            </a:r>
            <a:r>
              <a:rPr lang="fr-FR" sz="2800" dirty="0" smtClean="0"/>
              <a:t>, qui </a:t>
            </a:r>
            <a:r>
              <a:rPr lang="fr-FR" sz="2800" dirty="0"/>
              <a:t>réunit dix établissements publics de </a:t>
            </a:r>
            <a:r>
              <a:rPr lang="fr-FR" sz="2800" dirty="0" smtClean="0"/>
              <a:t>santé sur </a:t>
            </a:r>
            <a:r>
              <a:rPr lang="fr-FR" sz="2800" dirty="0"/>
              <a:t>un territoire de </a:t>
            </a:r>
            <a:r>
              <a:rPr lang="fr-FR" sz="2800" b="1" dirty="0">
                <a:ln>
                  <a:solidFill>
                    <a:schemeClr val="tx1"/>
                  </a:solidFill>
                </a:ln>
              </a:rPr>
              <a:t>900 000 habitants</a:t>
            </a:r>
            <a:r>
              <a:rPr lang="fr-FR" sz="2800" dirty="0"/>
              <a:t>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49785" y="4941168"/>
            <a:ext cx="8824669" cy="629628"/>
            <a:chOff x="386006" y="5264190"/>
            <a:chExt cx="10206273" cy="72820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4" b="11442"/>
            <a:stretch/>
          </p:blipFill>
          <p:spPr>
            <a:xfrm>
              <a:off x="2920418" y="5359476"/>
              <a:ext cx="1254866" cy="54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146" y="5359476"/>
              <a:ext cx="1191724" cy="540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4" b="14573"/>
            <a:stretch/>
          </p:blipFill>
          <p:spPr>
            <a:xfrm>
              <a:off x="8968891" y="5354190"/>
              <a:ext cx="1623388" cy="540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" t="4450" r="14898" b="8978"/>
            <a:stretch/>
          </p:blipFill>
          <p:spPr>
            <a:xfrm>
              <a:off x="6188666" y="5272394"/>
              <a:ext cx="824111" cy="720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310" y="5271165"/>
              <a:ext cx="539535" cy="720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" t="6671" r="9195" b="7090"/>
            <a:stretch/>
          </p:blipFill>
          <p:spPr>
            <a:xfrm>
              <a:off x="7855957" y="5267280"/>
              <a:ext cx="1022553" cy="72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" t="19112" b="17980"/>
            <a:stretch/>
          </p:blipFill>
          <p:spPr>
            <a:xfrm>
              <a:off x="7071735" y="5264190"/>
              <a:ext cx="763957" cy="720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5" b="16488"/>
            <a:stretch/>
          </p:blipFill>
          <p:spPr>
            <a:xfrm>
              <a:off x="1986715" y="5306513"/>
              <a:ext cx="931610" cy="64930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8" r="18175"/>
            <a:stretch/>
          </p:blipFill>
          <p:spPr>
            <a:xfrm>
              <a:off x="386006" y="5267280"/>
              <a:ext cx="665078" cy="720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" t="10702" r="6469" b="11242"/>
            <a:stretch/>
          </p:blipFill>
          <p:spPr>
            <a:xfrm>
              <a:off x="1117661" y="5267280"/>
              <a:ext cx="799443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70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57606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rgbClr val="EB690B"/>
                </a:solidFill>
              </a:rPr>
              <a:t>Les sites</a:t>
            </a:r>
            <a:endParaRPr lang="fr-FR" b="1" dirty="0">
              <a:solidFill>
                <a:srgbClr val="EB690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2"/>
            <a:ext cx="8435280" cy="1080118"/>
          </a:xfrm>
          <a:ln>
            <a:noFill/>
          </a:ln>
        </p:spPr>
        <p:txBody>
          <a:bodyPr anchor="ctr" anchorCtr="0">
            <a:noAutofit/>
          </a:bodyPr>
          <a:lstStyle/>
          <a:p>
            <a:pPr marL="12700" indent="0"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/>
              <a:t>Le CHIRC propose une large gamme d’activités et de ressources à travers des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structures de soins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</a:rPr>
              <a:t>de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proximité</a:t>
            </a:r>
            <a:r>
              <a:rPr lang="fr-FR" sz="2400" dirty="0"/>
              <a:t>.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94376"/>
              </p:ext>
            </p:extLst>
          </p:nvPr>
        </p:nvGraphicFramePr>
        <p:xfrm>
          <a:off x="705580" y="2132856"/>
          <a:ext cx="7682844" cy="419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9894"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principal (Redon)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de Carentoir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 &amp; CSAPA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762"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Unité d’hospitalisation de psychiatrie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Foyer de vie</a:t>
                      </a: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Camille Claudel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5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de formation</a:t>
                      </a:r>
                    </a:p>
                    <a:p>
                      <a:pPr algn="ctr"/>
                      <a:r>
                        <a:rPr lang="fr-FR" sz="16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aide-soignant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Imag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09" y="4376731"/>
            <a:ext cx="1900800" cy="1188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2" y="2601039"/>
            <a:ext cx="1900800" cy="1188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60" y="2578812"/>
            <a:ext cx="1900800" cy="1188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07" y="4376731"/>
            <a:ext cx="1900800" cy="1188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8" y="4376731"/>
            <a:ext cx="1900800" cy="1188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8" y="2578812"/>
            <a:ext cx="19008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57606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rgbClr val="EB690B"/>
                </a:solidFill>
              </a:rPr>
              <a:t>Les pôles</a:t>
            </a:r>
            <a:endParaRPr lang="fr-FR" b="1" dirty="0">
              <a:solidFill>
                <a:srgbClr val="EB690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052736"/>
            <a:ext cx="4608512" cy="5400600"/>
          </a:xfrm>
          <a:ln>
            <a:noFill/>
          </a:ln>
        </p:spPr>
        <p:txBody>
          <a:bodyPr anchor="ctr" anchorCtr="0">
            <a:noAutofit/>
          </a:bodyPr>
          <a:lstStyle/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/>
              <a:t>L’offre de soins du CHIRC est répartie en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</a:rPr>
              <a:t>trois pôles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d’activité</a:t>
            </a:r>
            <a:r>
              <a:rPr lang="fr-FR" sz="2400" dirty="0"/>
              <a:t>. </a:t>
            </a:r>
            <a:endParaRPr lang="fr-FR" sz="2400" dirty="0" smtClean="0"/>
          </a:p>
          <a:p>
            <a:pPr marL="12700" indent="0">
              <a:spcBef>
                <a:spcPts val="0"/>
              </a:spcBef>
              <a:buNone/>
              <a:tabLst>
                <a:tab pos="8615363" algn="l"/>
              </a:tabLst>
              <a:defRPr/>
            </a:pPr>
            <a:endParaRPr lang="fr-FR" sz="1600" dirty="0"/>
          </a:p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/>
              <a:t>Ces soins peuvent être dispensés en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urgence</a:t>
            </a:r>
            <a:r>
              <a:rPr lang="fr-FR" sz="2400" dirty="0"/>
              <a:t> ou de façon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programmée</a:t>
            </a:r>
            <a:r>
              <a:rPr lang="fr-FR" sz="2400" dirty="0"/>
              <a:t> </a:t>
            </a:r>
            <a:r>
              <a:rPr lang="fr-FR" sz="2400" dirty="0" smtClean="0"/>
              <a:t>:</a:t>
            </a:r>
          </a:p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 smtClean="0"/>
              <a:t>en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</a:rPr>
              <a:t>consultation</a:t>
            </a:r>
            <a:r>
              <a:rPr lang="fr-FR" sz="2400" dirty="0" smtClean="0"/>
              <a:t>,</a:t>
            </a:r>
          </a:p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 smtClean="0"/>
              <a:t>en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</a:rPr>
              <a:t>ambulatoire</a:t>
            </a:r>
            <a:r>
              <a:rPr lang="fr-FR" sz="2400" dirty="0" smtClean="0"/>
              <a:t>,</a:t>
            </a:r>
          </a:p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 smtClean="0"/>
              <a:t>en 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</a:rPr>
              <a:t>hospitalisation</a:t>
            </a:r>
            <a:r>
              <a:rPr lang="fr-FR" sz="2400" dirty="0" smtClean="0"/>
              <a:t> ou</a:t>
            </a:r>
          </a:p>
          <a:p>
            <a:pPr marL="12700" indent="0">
              <a:lnSpc>
                <a:spcPts val="3200"/>
              </a:lnSpc>
              <a:spcBef>
                <a:spcPts val="0"/>
              </a:spcBef>
              <a:buNone/>
              <a:tabLst>
                <a:tab pos="8615363" algn="l"/>
              </a:tabLst>
              <a:defRPr/>
            </a:pPr>
            <a:r>
              <a:rPr lang="fr-FR" sz="2400" dirty="0" smtClean="0"/>
              <a:t>en </a:t>
            </a:r>
            <a:r>
              <a:rPr lang="fr-FR" sz="2400" b="1" dirty="0">
                <a:ln>
                  <a:solidFill>
                    <a:schemeClr val="tx1"/>
                  </a:solidFill>
                </a:ln>
              </a:rPr>
              <a:t>hébergement</a:t>
            </a:r>
            <a:r>
              <a:rPr lang="fr-FR" sz="2400" dirty="0"/>
              <a:t>, et s’adressent à tous les âges de la vie.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0901"/>
            <a:ext cx="33905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220</Words>
  <Application>Microsoft Office PowerPoint</Application>
  <PresentationFormat>Affichage à l'écran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Le « CHIRC » Centre Hospitalier Intercommunal de Redon-Carentoir</vt:lpstr>
      <vt:lpstr>Le fruit d’une fusion</vt:lpstr>
      <vt:lpstr>Au cœur du territoire</vt:lpstr>
      <vt:lpstr>Coopération territoriale</vt:lpstr>
      <vt:lpstr>Les sites</vt:lpstr>
      <vt:lpstr>Les pôles</vt:lpstr>
    </vt:vector>
  </TitlesOfParts>
  <Company>CHREDON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Gabrielle Parfait</dc:creator>
  <cp:lastModifiedBy>Gabrielle Parfait</cp:lastModifiedBy>
  <cp:revision>18</cp:revision>
  <dcterms:created xsi:type="dcterms:W3CDTF">2021-01-22T08:55:08Z</dcterms:created>
  <dcterms:modified xsi:type="dcterms:W3CDTF">2023-03-23T09:59:12Z</dcterms:modified>
</cp:coreProperties>
</file>